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  <p:sldId id="265" r:id="rId7"/>
    <p:sldId id="263" r:id="rId8"/>
    <p:sldId id="264" r:id="rId9"/>
    <p:sldId id="266" r:id="rId10"/>
    <p:sldId id="267" r:id="rId11"/>
    <p:sldId id="268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50D36-50F6-48D5-A901-B2D9530AA2E1}" v="321" dt="2017-12-05T22:01:22.391"/>
    <p1510:client id="{62393BA8-B001-448B-ADD4-08FF6B0BFB12}" v="3" dt="2017-12-05T21:44:31.412"/>
    <p1510:client id="{D5E144E8-A34B-47E1-A9F7-AA996F9B09F0}" v="25" dt="2017-12-05T22:00:48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-15769"/>
            <a:ext cx="5532328" cy="1292045"/>
          </a:xfrm>
        </p:spPr>
        <p:txBody>
          <a:bodyPr/>
          <a:lstStyle/>
          <a:p>
            <a:r>
              <a:rPr lang="en-US" dirty="0"/>
              <a:t>Question #1:</a:t>
            </a:r>
            <a:br>
              <a:rPr lang="en-US" dirty="0"/>
            </a:br>
            <a:r>
              <a:rPr lang="en-US" dirty="0"/>
              <a:t>Merry Christmas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2B2D181-1CEB-47BF-9A7C-F8FC0826DE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272465" y="3528261"/>
            <a:ext cx="5919535" cy="33297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B9C2C-AD16-4E6A-9A65-D2BEABBE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93" y="1276276"/>
            <a:ext cx="5524404" cy="4553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Christmas Company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Focusing around Christmas, not other holidays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Holiday Wording: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They try to appeal to everyone instead of just one religion/tradition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7B629-9072-4101-A34D-2A00C09D7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"/>
          <a:stretch/>
        </p:blipFill>
        <p:spPr>
          <a:xfrm>
            <a:off x="6272465" y="-15769"/>
            <a:ext cx="5919535" cy="3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7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-15769"/>
            <a:ext cx="5532328" cy="1292045"/>
          </a:xfrm>
        </p:spPr>
        <p:txBody>
          <a:bodyPr/>
          <a:lstStyle/>
          <a:p>
            <a:r>
              <a:rPr lang="en-US" dirty="0"/>
              <a:t>Question #10:</a:t>
            </a:r>
            <a:br>
              <a:rPr lang="en-US" dirty="0"/>
            </a:br>
            <a:r>
              <a:rPr lang="en-US" dirty="0"/>
              <a:t>Empty Stores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B9C2C-AD16-4E6A-9A65-D2BEABBE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93" y="1276276"/>
            <a:ext cx="5524404" cy="455380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Furniture store?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Golf Town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Everyone is at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in season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Pro Stich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62DFCF-A312-4BC3-B37F-42F2D0FEEA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639951" y="0"/>
            <a:ext cx="5552049" cy="312302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F85C8C-E193-42C0-9DAF-9F78982A3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4" b="32513"/>
          <a:stretch/>
        </p:blipFill>
        <p:spPr>
          <a:xfrm>
            <a:off x="8721969" y="3123028"/>
            <a:ext cx="3470031" cy="3758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BAAD1-7E5E-4C12-B810-6935F1A89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17" t="10162" r="13622" b="11117"/>
          <a:stretch/>
        </p:blipFill>
        <p:spPr>
          <a:xfrm>
            <a:off x="4192172" y="3123028"/>
            <a:ext cx="4529797" cy="30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1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-15769"/>
            <a:ext cx="5532328" cy="1292045"/>
          </a:xfrm>
        </p:spPr>
        <p:txBody>
          <a:bodyPr/>
          <a:lstStyle/>
          <a:p>
            <a:r>
              <a:rPr lang="en-US" dirty="0"/>
              <a:t>Question #11:</a:t>
            </a:r>
            <a:br>
              <a:rPr lang="en-US" dirty="0"/>
            </a:br>
            <a:r>
              <a:rPr lang="en-US" dirty="0"/>
              <a:t>Temporary Stores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B9C2C-AD16-4E6A-9A65-D2BEABBE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93" y="1276276"/>
            <a:ext cx="5524404" cy="455380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Furniture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Doubt they would make any sales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Christmas Tradition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at Christmas time!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62DFCF-A312-4BC3-B37F-42F2D0FEEA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639951" y="0"/>
            <a:ext cx="5552049" cy="312302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BAAD1-7E5E-4C12-B810-6935F1A89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791" y="3123028"/>
            <a:ext cx="5286209" cy="30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5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18" y="0"/>
            <a:ext cx="10874697" cy="122377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Question #12:</a:t>
            </a:r>
            <a:br>
              <a:rPr lang="en-US" sz="3600" dirty="0"/>
            </a:br>
            <a:r>
              <a:rPr lang="en-US" sz="3600" dirty="0"/>
              <a:t>Profitable Store in Mall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FF2F4C-26C6-485C-80F1-84B44279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883" y="1223774"/>
            <a:ext cx="3633537" cy="4831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Winners: Low prices and more popular than Sears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Microsoft: An Apple competitor and is doing good in other malls in Vancouver (eg. Metrotown)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9F155-CC15-4136-B168-43BF96754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9"/>
          <a:stretch/>
        </p:blipFill>
        <p:spPr>
          <a:xfrm>
            <a:off x="4165212" y="1730211"/>
            <a:ext cx="7869791" cy="35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2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41" y="0"/>
            <a:ext cx="4114801" cy="122377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Question #2:</a:t>
            </a:r>
            <a:br>
              <a:rPr lang="en-US" sz="3600" dirty="0"/>
            </a:br>
            <a:r>
              <a:rPr lang="en-US" sz="3600" dirty="0"/>
              <a:t>Boxing Day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2D9A14A-FAD9-4805-A0CE-37EF882C7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8862" y="1443357"/>
            <a:ext cx="7922369" cy="345906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FF2F4C-26C6-485C-80F1-84B44279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883" y="1223774"/>
            <a:ext cx="3633537" cy="48316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Couldn’t find any boxing day sales, except for the store’s website</a:t>
            </a:r>
          </a:p>
        </p:txBody>
      </p:sp>
    </p:spTree>
    <p:extLst>
      <p:ext uri="{BB962C8B-B14F-4D97-AF65-F5344CB8AC3E}">
        <p14:creationId xmlns:p14="http://schemas.microsoft.com/office/powerpoint/2010/main" val="4463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41" y="0"/>
            <a:ext cx="4114801" cy="122377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Question #3:</a:t>
            </a:r>
            <a:br>
              <a:rPr lang="en-US" sz="3600" dirty="0"/>
            </a:br>
            <a:r>
              <a:rPr lang="en-US" sz="3600" dirty="0"/>
              <a:t>Black Friday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2D9A14A-FAD9-4805-A0CE-37EF882C7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3278" y="1234081"/>
            <a:ext cx="6893537" cy="387761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FF2F4C-26C6-485C-80F1-84B44279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883" y="1223774"/>
            <a:ext cx="3633537" cy="4831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store that promotes Black Friday still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13 day gaming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Prices are a bit lower than average</a:t>
            </a:r>
          </a:p>
        </p:txBody>
      </p:sp>
    </p:spTree>
    <p:extLst>
      <p:ext uri="{BB962C8B-B14F-4D97-AF65-F5344CB8AC3E}">
        <p14:creationId xmlns:p14="http://schemas.microsoft.com/office/powerpoint/2010/main" val="388715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-15769"/>
            <a:ext cx="5532328" cy="1292045"/>
          </a:xfrm>
        </p:spPr>
        <p:txBody>
          <a:bodyPr>
            <a:normAutofit/>
          </a:bodyPr>
          <a:lstStyle/>
          <a:p>
            <a:r>
              <a:rPr lang="en-US" dirty="0"/>
              <a:t>Question #4:</a:t>
            </a:r>
            <a:br>
              <a:rPr lang="en-US" dirty="0"/>
            </a:br>
            <a:r>
              <a:rPr lang="en-US" dirty="0"/>
              <a:t>Holiday Trends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B9C2C-AD16-4E6A-9A65-D2BEABBE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93" y="1276276"/>
            <a:ext cx="5524404" cy="455380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Women and girls: Red sweaters and lightly colored dresses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Men and boys: Black and blue sweaters and jeans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Teens: Nothing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A5B0E8-5367-40A5-B235-12DF5B724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094" y="25243"/>
            <a:ext cx="2928906" cy="2449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4DB5D-20D3-490F-AC10-89C9D8CC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094" y="2464640"/>
            <a:ext cx="2928906" cy="4393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9D1F4E-B755-4769-8A8D-8A270E297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390" y="604910"/>
            <a:ext cx="3263704" cy="48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-15769"/>
            <a:ext cx="5532328" cy="1292045"/>
          </a:xfrm>
        </p:spPr>
        <p:txBody>
          <a:bodyPr/>
          <a:lstStyle/>
          <a:p>
            <a:r>
              <a:rPr lang="en-US" dirty="0"/>
              <a:t>Question #5:</a:t>
            </a:r>
            <a:br>
              <a:rPr lang="en-US" dirty="0"/>
            </a:br>
            <a:r>
              <a:rPr lang="en-US" dirty="0"/>
              <a:t>Busiest Shops?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2B2D181-1CEB-47BF-9A7C-F8FC0826DE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272465" y="3421114"/>
            <a:ext cx="5919534" cy="34368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B9C2C-AD16-4E6A-9A65-D2BEABBE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93" y="1276276"/>
            <a:ext cx="5524404" cy="455380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Walmart: It’s always busy because it’s popular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Sears: Stores closing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Massive discounts=More people willing to 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7B629-9072-4101-A34D-2A00C09D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65" y="0"/>
            <a:ext cx="5919535" cy="34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9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41" y="0"/>
            <a:ext cx="4114801" cy="122377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Question #6:</a:t>
            </a:r>
            <a:br>
              <a:rPr lang="en-US" sz="3600" dirty="0"/>
            </a:br>
            <a:r>
              <a:rPr lang="en-US" sz="3600" dirty="0"/>
              <a:t>Target Market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FF2F4C-26C6-485C-80F1-84B44279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883" y="1223774"/>
            <a:ext cx="3633537" cy="4831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Seniors and parents with babies because they aren’t at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Mainly teens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stores geared toward teens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E1FA31-1385-46F4-A78C-001161858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3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9" y="-15769"/>
            <a:ext cx="5532328" cy="1292045"/>
          </a:xfrm>
        </p:spPr>
        <p:txBody>
          <a:bodyPr/>
          <a:lstStyle/>
          <a:p>
            <a:r>
              <a:rPr lang="en-US" dirty="0"/>
              <a:t>Question #7:</a:t>
            </a:r>
            <a:br>
              <a:rPr lang="en-US" dirty="0"/>
            </a:br>
            <a:r>
              <a:rPr lang="en-US" dirty="0"/>
              <a:t>Nicest Displays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2B2D181-1CEB-47BF-9A7C-F8FC0826DE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10213145" y="3375426"/>
            <a:ext cx="1978855" cy="351796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B9C2C-AD16-4E6A-9A65-D2BEABBE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93" y="1276276"/>
            <a:ext cx="5524404" cy="455380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Jewelry &amp; specialty stores (eg. Ben Moss)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Since the presentation is most likely expensive, the product need to be also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Example of 4 P’s: Ben Moss: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Product: A specialty product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Place: Great location in a busy</a:t>
            </a:r>
          </a:p>
          <a:p>
            <a:pPr algn="l"/>
            <a:r>
              <a:rPr lang="en-US" dirty="0"/>
              <a:t>area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Promotion: Major discounts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Price: Very expensive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7B629-9072-4101-A34D-2A00C09D7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464" y="45688"/>
            <a:ext cx="5919535" cy="3329738"/>
          </a:xfrm>
          <a:prstGeom prst="rect">
            <a:avLst/>
          </a:prstGeom>
        </p:spPr>
      </p:pic>
      <p:pic>
        <p:nvPicPr>
          <p:cNvPr id="3" name="VID_20171204_133250705">
            <a:hlinkClick r:id="" action="ppaction://media"/>
            <a:extLst>
              <a:ext uri="{FF2B5EF4-FFF2-40B4-BE49-F238E27FC236}">
                <a16:creationId xmlns:a16="http://schemas.microsoft.com/office/drawing/2014/main" id="{E7BFF783-0C51-4A51-A159-7C8F339789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52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21902" y="3375426"/>
            <a:ext cx="6191243" cy="3482574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103899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789" y="-70262"/>
            <a:ext cx="5532328" cy="1292045"/>
          </a:xfrm>
        </p:spPr>
        <p:txBody>
          <a:bodyPr/>
          <a:lstStyle/>
          <a:p>
            <a:r>
              <a:rPr lang="en-US" dirty="0"/>
              <a:t>Question #8:</a:t>
            </a:r>
            <a:br>
              <a:rPr lang="en-US" dirty="0"/>
            </a:br>
            <a:r>
              <a:rPr lang="en-US" dirty="0"/>
              <a:t>Nice ‘Place’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B9C2C-AD16-4E6A-9A65-D2BEABBE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93" y="1276276"/>
            <a:ext cx="3786044" cy="455380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Very unique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 popular area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Very open design and clean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Very big and bold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CCE10D-7C76-43B2-A97F-6535A5B0A9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624415" y="208890"/>
            <a:ext cx="7567585" cy="5675688"/>
          </a:xfrm>
        </p:spPr>
      </p:pic>
    </p:spTree>
    <p:extLst>
      <p:ext uri="{BB962C8B-B14F-4D97-AF65-F5344CB8AC3E}">
        <p14:creationId xmlns:p14="http://schemas.microsoft.com/office/powerpoint/2010/main" val="189045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10E5-190A-4C93-B430-3B046C67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789" y="-70262"/>
            <a:ext cx="5532328" cy="1292045"/>
          </a:xfrm>
        </p:spPr>
        <p:txBody>
          <a:bodyPr/>
          <a:lstStyle/>
          <a:p>
            <a:r>
              <a:rPr lang="en-US" dirty="0"/>
              <a:t>Question #9:</a:t>
            </a:r>
            <a:br>
              <a:rPr lang="en-US" dirty="0"/>
            </a:br>
            <a:r>
              <a:rPr lang="en-US" dirty="0"/>
              <a:t>Poor ‘Place’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B9C2C-AD16-4E6A-9A65-D2BEABBE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93" y="1276276"/>
            <a:ext cx="3786044" cy="455380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a very secluded location where no one goes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Across the mall from the food court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Next to very different stores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CCE10D-7C76-43B2-A97F-6535A5B0A9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661757" y="154397"/>
            <a:ext cx="6958328" cy="5675688"/>
          </a:xfrm>
        </p:spPr>
      </p:pic>
    </p:spTree>
    <p:extLst>
      <p:ext uri="{BB962C8B-B14F-4D97-AF65-F5344CB8AC3E}">
        <p14:creationId xmlns:p14="http://schemas.microsoft.com/office/powerpoint/2010/main" val="313479218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352</Words>
  <Application>Microsoft Office PowerPoint</Application>
  <PresentationFormat>Widescreen</PresentationFormat>
  <Paragraphs>57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Rockwell</vt:lpstr>
      <vt:lpstr>Gallery</vt:lpstr>
      <vt:lpstr>Question #1: Merry Christmas</vt:lpstr>
      <vt:lpstr>Question #2: Boxing Day</vt:lpstr>
      <vt:lpstr>Question #3: Black Friday</vt:lpstr>
      <vt:lpstr>Question #4: Holiday Trends</vt:lpstr>
      <vt:lpstr>Question #5: Busiest Shops?</vt:lpstr>
      <vt:lpstr>Question #6: Target Market</vt:lpstr>
      <vt:lpstr>Question #7: Nicest Displays</vt:lpstr>
      <vt:lpstr>Question #8: Nice ‘Place’</vt:lpstr>
      <vt:lpstr>Question #9: Poor ‘Place’</vt:lpstr>
      <vt:lpstr>Question #10: Empty Stores</vt:lpstr>
      <vt:lpstr>Question #11: Temporary Stores</vt:lpstr>
      <vt:lpstr>Question #12: Profitable Store in Mall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2020-07-31T00:24:45Z</dcterms:created>
  <dcterms:modified xsi:type="dcterms:W3CDTF">2020-07-31T00:25:56Z</dcterms:modified>
</cp:coreProperties>
</file>